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8"/>
  </p:notesMasterIdLst>
  <p:sldIdLst>
    <p:sldId id="335" r:id="rId2"/>
    <p:sldId id="336" r:id="rId3"/>
    <p:sldId id="337" r:id="rId4"/>
    <p:sldId id="338" r:id="rId5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/>
    <p:restoredTop sz="60340"/>
  </p:normalViewPr>
  <p:slideViewPr>
    <p:cSldViewPr snapToGrid="0">
      <p:cViewPr varScale="1">
        <p:scale>
          <a:sx n="74" d="100"/>
          <a:sy n="74" d="100"/>
        </p:scale>
        <p:origin x="120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slide" Target="slides/slide195.xml"/><Relationship Id="rId197" Type="http://schemas.openxmlformats.org/officeDocument/2006/relationships/slide" Target="slides/slide196.xml"/><Relationship Id="rId198" Type="http://schemas.openxmlformats.org/officeDocument/2006/relationships/slide" Target="slides/slide197.xml"/><Relationship Id="rId199" Type="http://schemas.openxmlformats.org/officeDocument/2006/relationships/slide" Target="slides/slide198.xml"/><Relationship Id="rId200" Type="http://schemas.openxmlformats.org/officeDocument/2006/relationships/slide" Target="slides/slide199.xml"/><Relationship Id="rId201" Type="http://schemas.openxmlformats.org/officeDocument/2006/relationships/slide" Target="slides/slide200.xml"/><Relationship Id="rId202" Type="http://schemas.openxmlformats.org/officeDocument/2006/relationships/slide" Target="slides/slide201.xml"/><Relationship Id="rId203" Type="http://schemas.openxmlformats.org/officeDocument/2006/relationships/slide" Target="slides/slide202.xml"/><Relationship Id="rId204" Type="http://schemas.openxmlformats.org/officeDocument/2006/relationships/slide" Target="slides/slide203.xml"/><Relationship Id="rId205" Type="http://schemas.openxmlformats.org/officeDocument/2006/relationships/slide" Target="slides/slide204.xml"/><Relationship Id="rId206" Type="http://schemas.openxmlformats.org/officeDocument/2006/relationships/slide" Target="slides/slide205.xml"/><Relationship Id="rId207" Type="http://schemas.openxmlformats.org/officeDocument/2006/relationships/slide" Target="slides/slide206.xml"/><Relationship Id="rId208" Type="http://schemas.openxmlformats.org/officeDocument/2006/relationships/slide" Target="slides/slide207.xml"/><Relationship Id="rId209" Type="http://schemas.openxmlformats.org/officeDocument/2006/relationships/slide" Target="slides/slide208.xml"/><Relationship Id="rId210" Type="http://schemas.openxmlformats.org/officeDocument/2006/relationships/slide" Target="slides/slide209.xml"/><Relationship Id="rId211" Type="http://schemas.openxmlformats.org/officeDocument/2006/relationships/slide" Target="slides/slide210.xml"/><Relationship Id="rId212" Type="http://schemas.openxmlformats.org/officeDocument/2006/relationships/slide" Target="slides/slide211.xml"/><Relationship Id="rId213" Type="http://schemas.openxmlformats.org/officeDocument/2006/relationships/slide" Target="slides/slide212.xml"/><Relationship Id="rId214" Type="http://schemas.openxmlformats.org/officeDocument/2006/relationships/slide" Target="slides/slide213.xml"/><Relationship Id="rId215" Type="http://schemas.openxmlformats.org/officeDocument/2006/relationships/slide" Target="slides/slide214.xml"/><Relationship Id="rId216" Type="http://schemas.openxmlformats.org/officeDocument/2006/relationships/slide" Target="slides/slide215.xml"/><Relationship Id="rId217" Type="http://schemas.openxmlformats.org/officeDocument/2006/relationships/slide" Target="slides/slide216.xml"/><Relationship Id="rId218" Type="http://schemas.openxmlformats.org/officeDocument/2006/relationships/slide" Target="slides/slide217.xml"/><Relationship Id="rId219" Type="http://schemas.openxmlformats.org/officeDocument/2006/relationships/slide" Target="slides/slide218.xml"/><Relationship Id="rId220" Type="http://schemas.openxmlformats.org/officeDocument/2006/relationships/slide" Target="slides/slide219.xml"/><Relationship Id="rId221" Type="http://schemas.openxmlformats.org/officeDocument/2006/relationships/slide" Target="slides/slide220.xml"/><Relationship Id="rId222" Type="http://schemas.openxmlformats.org/officeDocument/2006/relationships/slide" Target="slides/slide221.xml"/><Relationship Id="rId223" Type="http://schemas.openxmlformats.org/officeDocument/2006/relationships/slide" Target="slides/slide222.xml"/><Relationship Id="rId224" Type="http://schemas.openxmlformats.org/officeDocument/2006/relationships/slide" Target="slides/slide223.xml"/><Relationship Id="rId225" Type="http://schemas.openxmlformats.org/officeDocument/2006/relationships/slide" Target="slides/slide224.xml"/><Relationship Id="rId226" Type="http://schemas.openxmlformats.org/officeDocument/2006/relationships/slide" Target="slides/slide225.xml"/><Relationship Id="rId227" Type="http://schemas.openxmlformats.org/officeDocument/2006/relationships/slide" Target="slides/slide226.xml"/><Relationship Id="rId228" Type="http://schemas.openxmlformats.org/officeDocument/2006/relationships/slide" Target="slides/slide227.xml"/><Relationship Id="rId229" Type="http://schemas.openxmlformats.org/officeDocument/2006/relationships/slide" Target="slides/slide228.xml"/><Relationship Id="rId230" Type="http://schemas.openxmlformats.org/officeDocument/2006/relationships/slide" Target="slides/slide229.xml"/><Relationship Id="rId231" Type="http://schemas.openxmlformats.org/officeDocument/2006/relationships/slide" Target="slides/slide230.xml"/><Relationship Id="rId232" Type="http://schemas.openxmlformats.org/officeDocument/2006/relationships/slide" Target="slides/slide231.xml"/><Relationship Id="rId233" Type="http://schemas.openxmlformats.org/officeDocument/2006/relationships/slide" Target="slides/slide232.xml"/><Relationship Id="rId234" Type="http://schemas.openxmlformats.org/officeDocument/2006/relationships/slide" Target="slides/slide233.xml"/><Relationship Id="rId235" Type="http://schemas.openxmlformats.org/officeDocument/2006/relationships/slide" Target="slides/slide234.xml"/><Relationship Id="rId236" Type="http://schemas.openxmlformats.org/officeDocument/2006/relationships/slide" Target="slides/slide235.xml"/><Relationship Id="rId237" Type="http://schemas.openxmlformats.org/officeDocument/2006/relationships/slide" Target="slides/slide236.xml"/><Relationship Id="rId238" Type="http://schemas.openxmlformats.org/officeDocument/2006/relationships/slide" Target="slides/slide237.xml"/><Relationship Id="rId239" Type="http://schemas.openxmlformats.org/officeDocument/2006/relationships/slide" Target="slides/slide238.xml"/><Relationship Id="rId240" Type="http://schemas.openxmlformats.org/officeDocument/2006/relationships/slide" Target="slides/slide239.xml"/><Relationship Id="rId241" Type="http://schemas.openxmlformats.org/officeDocument/2006/relationships/slide" Target="slides/slide240.xml"/><Relationship Id="rId242" Type="http://schemas.openxmlformats.org/officeDocument/2006/relationships/slide" Target="slides/slide241.xml"/><Relationship Id="rId243" Type="http://schemas.openxmlformats.org/officeDocument/2006/relationships/slide" Target="slides/slide242.xml"/><Relationship Id="rId244" Type="http://schemas.openxmlformats.org/officeDocument/2006/relationships/slide" Target="slides/slide243.xml"/><Relationship Id="rId245" Type="http://schemas.openxmlformats.org/officeDocument/2006/relationships/slide" Target="slides/slide244.xml"/><Relationship Id="rId246" Type="http://schemas.openxmlformats.org/officeDocument/2006/relationships/slide" Target="slides/slide245.xml"/><Relationship Id="rId247" Type="http://schemas.openxmlformats.org/officeDocument/2006/relationships/slide" Target="slides/slide246.xml"/><Relationship Id="rId248" Type="http://schemas.openxmlformats.org/officeDocument/2006/relationships/slide" Target="slides/slide247.xml"/><Relationship Id="rId249" Type="http://schemas.openxmlformats.org/officeDocument/2006/relationships/slide" Target="slides/slide248.xml"/><Relationship Id="rId250" Type="http://schemas.openxmlformats.org/officeDocument/2006/relationships/slide" Target="slides/slide249.xml"/><Relationship Id="rId251" Type="http://schemas.openxmlformats.org/officeDocument/2006/relationships/slide" Target="slides/slide250.xml"/><Relationship Id="rId252" Type="http://schemas.openxmlformats.org/officeDocument/2006/relationships/slide" Target="slides/slide251.xml"/><Relationship Id="rId253" Type="http://schemas.openxmlformats.org/officeDocument/2006/relationships/slide" Target="slides/slide252.xml"/><Relationship Id="rId254" Type="http://schemas.openxmlformats.org/officeDocument/2006/relationships/slide" Target="slides/slide253.xml"/><Relationship Id="rId255" Type="http://schemas.openxmlformats.org/officeDocument/2006/relationships/slide" Target="slides/slide254.xml"/><Relationship Id="rId256" Type="http://schemas.openxmlformats.org/officeDocument/2006/relationships/slide" Target="slides/slide255.xml"/><Relationship Id="rId257" Type="http://schemas.openxmlformats.org/officeDocument/2006/relationships/slide" Target="slides/slide256.xml"/><Relationship Id="rId258" Type="http://schemas.openxmlformats.org/officeDocument/2006/relationships/notesMaster" Target="notesMasters/notesMaster1.xml"/><Relationship Id="rId259" Type="http://schemas.openxmlformats.org/officeDocument/2006/relationships/presProps" Target="presProps.xml"/><Relationship Id="rId260" Type="http://schemas.openxmlformats.org/officeDocument/2006/relationships/viewProps" Target="viewProps.xml"/><Relationship Id="rId261" Type="http://schemas.openxmlformats.org/officeDocument/2006/relationships/theme" Target="theme/theme1.xml"/><Relationship Id="rId26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1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1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9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0.xml"/></Relationships>
</file>

<file path=ppt/notesSlides/_rels/notesSlide1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1.xml"/></Relationships>
</file>

<file path=ppt/notesSlides/_rels/notesSlide1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2.xml"/></Relationships>
</file>

<file path=ppt/notesSlides/_rels/notesSlide1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3.xml"/></Relationships>
</file>

<file path=ppt/notesSlides/_rels/notesSlide1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4.xml"/></Relationships>
</file>

<file path=ppt/notesSlides/_rels/notesSlide1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5.xml"/></Relationships>
</file>

<file path=ppt/notesSlides/_rels/notesSlide1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6.xml"/></Relationships>
</file>

<file path=ppt/notesSlides/_rels/notesSlide1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7.xml"/></Relationships>
</file>

<file path=ppt/notesSlides/_rels/notesSlide1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8.xml"/></Relationships>
</file>

<file path=ppt/notesSlides/_rels/notesSlide1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0.xml"/></Relationships>
</file>

<file path=ppt/notesSlides/_rels/notesSlide1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1.xml"/></Relationships>
</file>

<file path=ppt/notesSlides/_rels/notesSlide1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2.xml"/></Relationships>
</file>

<file path=ppt/notesSlides/_rels/notesSlide1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3.xml"/></Relationships>
</file>

<file path=ppt/notesSlides/_rels/notesSlide1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4.xml"/></Relationships>
</file>

<file path=ppt/notesSlides/_rels/notesSlide1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5.xml"/></Relationships>
</file>

<file path=ppt/notesSlides/_rels/notesSlide1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6.xml"/></Relationships>
</file>

<file path=ppt/notesSlides/_rels/notesSlide1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7.xml"/></Relationships>
</file>

<file path=ppt/notesSlides/_rels/notesSlide1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8.xml"/></Relationships>
</file>

<file path=ppt/notesSlides/_rels/notesSlide1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0.xml"/></Relationships>
</file>

<file path=ppt/notesSlides/_rels/notesSlide1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1.xml"/></Relationships>
</file>

<file path=ppt/notesSlides/_rels/notesSlide1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2.xml"/></Relationships>
</file>

<file path=ppt/notesSlides/_rels/notesSlide1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3.xml"/></Relationships>
</file>

<file path=ppt/notesSlides/_rels/notesSlide1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4.xml"/></Relationships>
</file>

<file path=ppt/notesSlides/_rels/notesSlide1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5.xml"/></Relationships>
</file>

<file path=ppt/notesSlides/_rels/notesSlide1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6.xml"/></Relationships>
</file>

<file path=ppt/notesSlides/_rels/notesSlide1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7.xml"/></Relationships>
</file>

<file path=ppt/notesSlides/_rels/notesSlide1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8.xml"/></Relationships>
</file>

<file path=ppt/notesSlides/_rels/notesSlide1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9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0.xml"/></Relationships>
</file>

<file path=ppt/notesSlides/_rels/notesSlide1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1.xml"/></Relationships>
</file>

<file path=ppt/notesSlides/_rels/notesSlide1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2.xml"/></Relationships>
</file>

<file path=ppt/notesSlides/_rels/notesSlide1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3.xml"/></Relationships>
</file>

<file path=ppt/notesSlides/_rels/notesSlide1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4.xml"/></Relationships>
</file>

<file path=ppt/notesSlides/_rels/notesSlide1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5.xml"/></Relationships>
</file>

<file path=ppt/notesSlides/_rels/notesSlide1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6.xml"/></Relationships>
</file>

<file path=ppt/notesSlides/_rels/notesSlide1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7.xml"/></Relationships>
</file>

<file path=ppt/notesSlides/_rels/notesSlide1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8.xml"/></Relationships>
</file>

<file path=ppt/notesSlides/_rels/notesSlide1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0.xml"/></Relationships>
</file>

<file path=ppt/notesSlides/_rels/notesSlide1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1.xml"/></Relationships>
</file>

<file path=ppt/notesSlides/_rels/notesSlide1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2.xml"/></Relationships>
</file>

<file path=ppt/notesSlides/_rels/notesSlide1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3.xml"/></Relationships>
</file>

<file path=ppt/notesSlides/_rels/notesSlide1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4.xml"/></Relationships>
</file>

<file path=ppt/notesSlides/_rels/notesSlide1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5.xml"/></Relationships>
</file>

<file path=ppt/notesSlides/_rels/notesSlide1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6.xml"/></Relationships>
</file>

<file path=ppt/notesSlides/_rels/notesSlide1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7.xml"/></Relationships>
</file>

<file path=ppt/notesSlides/_rels/notesSlide1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8.xml"/></Relationships>
</file>

<file path=ppt/notesSlides/_rels/notesSlide1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0.xml"/></Relationships>
</file>

<file path=ppt/notesSlides/_rels/notesSlide1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1.xml"/></Relationships>
</file>

<file path=ppt/notesSlides/_rels/notesSlide1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2.xml"/></Relationships>
</file>

<file path=ppt/notesSlides/_rels/notesSlide1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3.xml"/></Relationships>
</file>

<file path=ppt/notesSlides/_rels/notesSlide1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4.xml"/></Relationships>
</file>

<file path=ppt/notesSlides/_rels/notesSlide1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5.xml"/></Relationships>
</file>

<file path=ppt/notesSlides/_rels/notesSlide1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6.xml"/></Relationships>
</file>

<file path=ppt/notesSlides/_rels/notesSlide1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7.xml"/></Relationships>
</file>

<file path=ppt/notesSlides/_rels/notesSlide1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8.xml"/></Relationships>
</file>

<file path=ppt/notesSlides/_rels/notesSlide1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0.xml"/></Relationships>
</file>

<file path=ppt/notesSlides/_rels/notesSlide2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1.xml"/></Relationships>
</file>

<file path=ppt/notesSlides/_rels/notesSlide2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2.xml"/></Relationships>
</file>

<file path=ppt/notesSlides/_rels/notesSlide2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3.xml"/></Relationships>
</file>

<file path=ppt/notesSlides/_rels/notesSlide2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4.xml"/></Relationships>
</file>

<file path=ppt/notesSlides/_rels/notesSlide2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5.xml"/></Relationships>
</file>

<file path=ppt/notesSlides/_rels/notesSlide2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6.xml"/></Relationships>
</file>

<file path=ppt/notesSlides/_rels/notesSlide2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7.xml"/></Relationships>
</file>

<file path=ppt/notesSlides/_rels/notesSlide2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8.xml"/></Relationships>
</file>

<file path=ppt/notesSlides/_rels/notesSlide2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9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0.xml"/></Relationships>
</file>

<file path=ppt/notesSlides/_rels/notesSlide2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1.xml"/></Relationships>
</file>

<file path=ppt/notesSlides/_rels/notesSlide2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2.xml"/></Relationships>
</file>

<file path=ppt/notesSlides/_rels/notesSlide2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3.xml"/></Relationships>
</file>

<file path=ppt/notesSlides/_rels/notesSlide2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4.xml"/></Relationships>
</file>

<file path=ppt/notesSlides/_rels/notesSlide2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5.xml"/></Relationships>
</file>

<file path=ppt/notesSlides/_rels/notesSlide2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6.xml"/></Relationships>
</file>

<file path=ppt/notesSlides/_rels/notesSlide2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7.xml"/></Relationships>
</file>

<file path=ppt/notesSlides/_rels/notesSlide2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8.xml"/></Relationships>
</file>

<file path=ppt/notesSlides/_rels/notesSlide2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9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0.xml"/></Relationships>
</file>

<file path=ppt/notesSlides/_rels/notesSlide2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1.xml"/></Relationships>
</file>

<file path=ppt/notesSlides/_rels/notesSlide2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2.xml"/></Relationships>
</file>

<file path=ppt/notesSlides/_rels/notesSlide2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3.xml"/></Relationships>
</file>

<file path=ppt/notesSlides/_rels/notesSlide2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4.xml"/></Relationships>
</file>

<file path=ppt/notesSlides/_rels/notesSlide2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5.xml"/></Relationships>
</file>

<file path=ppt/notesSlides/_rels/notesSlide2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6.xml"/></Relationships>
</file>

<file path=ppt/notesSlides/_rels/notesSlide2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7.xml"/></Relationships>
</file>

<file path=ppt/notesSlides/_rels/notesSlide2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8.xml"/></Relationships>
</file>

<file path=ppt/notesSlides/_rels/notesSlide2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9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0.xml"/></Relationships>
</file>

<file path=ppt/notesSlides/_rels/notesSlide2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1.xml"/></Relationships>
</file>

<file path=ppt/notesSlides/_rels/notesSlide2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2.xml"/></Relationships>
</file>

<file path=ppt/notesSlides/_rels/notesSlide2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3.xml"/></Relationships>
</file>

<file path=ppt/notesSlides/_rels/notesSlide2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4.xml"/></Relationships>
</file>

<file path=ppt/notesSlides/_rels/notesSlide2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5.xml"/></Relationships>
</file>

<file path=ppt/notesSlides/_rels/notesSlide2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6.xml"/></Relationships>
</file>

<file path=ppt/notesSlides/_rels/notesSlide2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7.xml"/></Relationships>
</file>

<file path=ppt/notesSlides/_rels/notesSlide2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8.xml"/></Relationships>
</file>

<file path=ppt/notesSlides/_rels/notesSlide2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9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0.xml"/></Relationships>
</file>

<file path=ppt/notesSlides/_rels/notesSlide2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1.xml"/></Relationships>
</file>

<file path=ppt/notesSlides/_rels/notesSlide2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2.xml"/></Relationships>
</file>

<file path=ppt/notesSlides/_rels/notesSlide2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3.xml"/></Relationships>
</file>

<file path=ppt/notesSlides/_rels/notesSlide2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4.xml"/></Relationships>
</file>

<file path=ppt/notesSlides/_rels/notesSlide2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5.xml"/></Relationships>
</file>

<file path=ppt/notesSlides/_rels/notesSlide2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6.xml"/></Relationships>
</file>

<file path=ppt/notesSlides/_rels/notesSlide2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7.xml"/></Relationships>
</file>

<file path=ppt/notesSlides/_rels/notesSlide2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8.xml"/></Relationships>
</file>

<file path=ppt/notesSlides/_rels/notesSlide2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9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0.xml"/></Relationships>
</file>

<file path=ppt/notesSlides/_rels/notesSlide2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1.xml"/></Relationships>
</file>

<file path=ppt/notesSlides/_rels/notesSlide2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2.xml"/></Relationships>
</file>

<file path=ppt/notesSlides/_rels/notesSlide2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3.xml"/></Relationships>
</file>

<file path=ppt/notesSlides/_rels/notesSlide2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4.xml"/></Relationships>
</file>

<file path=ppt/notesSlides/_rels/notesSlide2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5.xml"/></Relationships>
</file>

<file path=ppt/notesSlides/_rels/notesSlide2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6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В мире прикладной кинезиологии каждый орган, каждая клетка тесно связаны между собой. Краниосакральная система, включающая в себя мозговой спинной мозг, жидкости, оболочки и кости черепа и позвоночника, играет ключевую роль в поддержании здоровья. Череп оказывает огромное влияние на общее состояние человека, и понимание этой связи поможет нам лучше управлять нашим благополучием. Краниосакральная терапия, важная составляющая прикладной кинезиологии, направлена на коррекцию ритмов и движений центральной нервной системы через воздействие на кранеальный ритм. Погружаясь в этот метод, мы расширяем понимание о взаимосвязи между черепом и общим здоровьем организма, обретая новые инструменты для поддержания гармонии и баланса.</a:t>
            </a:r>
          </a:p>
          <a:p>
            <a:r>
              <a:t>/imagine prompt: Balancing skulls, harmonizing against a bustling cityscape.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32267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611478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4990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0380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8231685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712948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3024903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1328840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9342167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8041595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0835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931040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2663284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442996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482700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8071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411445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1252242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550418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0409334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008450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2840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128005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58181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395282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079188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341554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611190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812699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550266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359438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5109396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774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046180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990888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6559420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16739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8855426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8220063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320319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03360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2142316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74619242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498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7140779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613981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516030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0806877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906308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5130960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373435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270274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4627189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50527780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990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196334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276441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7440858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023659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2629110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2487638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32898117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0375849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1631209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7078336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11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646390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86921524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6620113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3954132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65586327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9312107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4095999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72104348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679967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2744170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1781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09639805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09806754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96248082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5076008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2888377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21960722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8521898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55802266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266444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6981625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13700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5544309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30441676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0623328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3555509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2199113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297387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6821087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34756952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8774119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46401195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06499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5665540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3319739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36302943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43517587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1006656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2837476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7576914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7022115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1429123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3535264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04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Краниосакральная система представляет собой сложную сеть жидкостей и тканей, играющую важную роль в организме. Она соединяет череп, позвоночник и крестцовый отдел, обеспечивая поддержание гомеостаза путем регуляции давления мозговой и спинномозговой жидкости, а также их равномерного распределения. Нарушения в работе этой системы могут привести к различным заболеваниям, вызывая симптомы, такие как головные боли, нарушения сна, стресс и даже дисфункции органов. Практика краниосакральной терапии может оказать значительное воздействие на снятие стресса и улучшение общего самочувствия.</a:t>
            </a:r>
          </a:p>
          <a:p>
            <a:r>
              <a:t>/imagine prompt: Balancing brain fluid flow, the craniosacral system gently pulsates, synchronizing with the beating heart, against a backdrop of intertwined nerve pathways and delicate tissues, showcasing the intricate dance of internal harmony.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590055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648648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80877485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32224042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1500185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153403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6927982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3384844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268889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06032522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2705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4003559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0964029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5957518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07732039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3906889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48319968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7227709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6817839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4077933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36009102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7107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14835198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0659471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91957006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63328537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9110719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2111434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66178063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9558929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5703401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0802179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12837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31521427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333102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80722611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5902155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1841227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8942398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5328649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542172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51892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11960972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69280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056031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3695317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39514700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1274385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13414861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6285878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8650689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69130235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7377207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01825541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2600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10331319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12340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6769147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5091205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9108995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1492540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4845669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0726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52479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32138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1036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4671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После изучения метода коррекции краниосакральной системы становится очевидным, насколько важно улучшение циркуляции крови и ликвора для организма. Этот процесс не только восстанавливает баланс тела, но и способствует снижению болевых ощущений, повышению уровня энергии и общему ощущению благополучия. Мягкие мануальные техники, применяемые в рамках краниосакральной терапии, способствуют восстановлению плавности движения костей черепа и позвоночника, а также улучшению кровообращения и лимфодренажа. Прохождение курса по краниосакральной терапии открывает перед специалистами целый мир возможностей для оказания ценной помощи организму в восстановлении его функциональности и баланса.</a:t>
            </a:r>
          </a:p>
          <a:p>
            <a:r>
              <a:t>/imagine prompt: Smooth craniosacral correction, restoring cranial and spinal fluid circulation, against a background of interconnected energy and wellness, enhancing the body's balance and vitality.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601380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0772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8185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65311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9483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87988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45916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192384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279947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7110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Краниосакральная терапия является мощным инструментом для специалистов в области оздоровления, которые стремятся улучшить свои навыки и повысить эффективность своей работы. Этот метод позволяет погрузиться в уникальные возможности помощи клиентам путем компетентного воздействия на краниальную область. Развивая профессиональные навыки в области краниосакральной терапии, вы открываете новые пути для помощи клиентам в достижении гармонии и здоровья.</a:t>
            </a:r>
          </a:p>
          <a:p>
            <a:r>
              <a:t>/imagine prompt: Harmonizing hands moving, surrounded by swirling galaxies.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2535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02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5921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7488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92544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68646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92685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444823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82877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086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6502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93789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48403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11220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8808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515230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62753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39617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53300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74221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760607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98450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5158291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97669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77871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73951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231881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27747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28681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018414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8110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31988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2721837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04535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72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2557015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25041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026551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256671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4156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9834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59459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5151013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24479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642474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482664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3109143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528304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95415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986412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3203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68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778888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437703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060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293160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1172740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1125726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7784964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172562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358174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4965194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8402184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6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8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9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0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1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2.xml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3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4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5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6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8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0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1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2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3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4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5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6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8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9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0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1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2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3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4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5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6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8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9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0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1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2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3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4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5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6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7.xml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8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9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0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1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2.xml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3.xml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4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5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6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8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0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1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2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3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4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5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6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8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0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1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2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3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4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5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6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8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0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1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2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3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4.xml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5.xml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6.xml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7.xml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8.xml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0.xml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1.xml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2.xml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3.xml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4.xml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5.xml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6.xml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7.xml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8.xml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0.xml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1.xml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2.xml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3.xml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4.xml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5.xml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6.xml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7.xml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8.xml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0.xml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1.xml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2.xml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3.xml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4.xml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5.xml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6.xml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7.xml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8.xml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9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0.xml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1.xml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2.xml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3.xml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4.xml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5.xml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Введение в краниосакральную терапию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Исследование краниосакральной системы в контексте прикладной кинезиологии</a:t>
            </a:r>
          </a:p>
          <a:p>
            <a:pPr/>
            <a:r>
              <a:t>Влияние черепа на общее здоровье и благополучие человека</a:t>
            </a:r>
          </a:p>
          <a:p>
            <a:pPr/>
            <a:r>
              <a:t>Методы коррекции и балансировки черепа</a:t>
            </a:r>
          </a:p>
          <a:p>
            <a:pPr/>
            <a:r>
              <a:t>Основы краниосакральной терапии и ее воздействие на центральную нервную систему</a:t>
            </a:r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873547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64675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449325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964818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27459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34140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474723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915629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0562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2688861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19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66433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14969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94786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82135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207421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25080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52016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63857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9751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180888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737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5133551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7786369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5649043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359286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911081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003753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2769924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424444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19890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504416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87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38557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103906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339624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244098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73676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82798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6507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81188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3096347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59860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4588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965078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8673489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591758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8253253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159144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448569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9718625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3293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823484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1563813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861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6445064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281240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4503565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892950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13651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9951010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47761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7719890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309915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5896853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145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26378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804730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469314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875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44482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132419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98142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4126947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2223241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942353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896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1475421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1001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5638845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228822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047993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474742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749472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920416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8362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5317401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42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0924870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98781404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3445371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5944199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515961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41013706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334885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6406903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657854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855503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8967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618173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773205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2296857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18464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6702868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913849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727561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2647590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897653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14690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999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Роль краниосакральной системы в поддержании здоровья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Краниосакральная система - сеть жидкостей и тканей, связывающих череп, позвоночник и крестцовый отдел.</a:t>
            </a:r>
          </a:p>
          <a:p>
            <a:pPr/>
            <a:r>
              <a:t>Основа системы - мозговые жидкости и мембраны, окружающие центральную нервную систему.</a:t>
            </a:r>
          </a:p>
          <a:p>
            <a:pPr/>
            <a:r>
              <a:t>Регуляция давления мозговой и спинномозговой жидкости, а также их распределение - ключевые функции системы.</a:t>
            </a:r>
          </a:p>
          <a:p>
            <a:pPr/>
            <a:r>
              <a:t>Нарушения в краниосакральной системе могут вызвать патологии, включая головные боли, нарушения сна, стресс и дисфункции органов.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268955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345130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4332962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99888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8901300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51841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2699655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2203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796422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2354453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38221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687279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035658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263718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053443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0650217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61713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1199131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6054186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434285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725707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592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976024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1179303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83931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731661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12518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803032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553236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66061632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357536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78218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805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8846584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188386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51908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3673281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249734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644321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824685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52975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392070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3671254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90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1723687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65816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996705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982332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249507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8457499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7027811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973676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259790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32194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59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56899307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01620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5433321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7551752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6075933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5591689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890765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1771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533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6710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6035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67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Улучшение циркуляции и ликвора в краниосакральной терапии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Улучшение циркуляции крови и ликвора</a:t>
            </a:r>
          </a:p>
          <a:p>
            <a:pPr/>
            <a:r>
              <a:t>Восстановление баланса тела</a:t>
            </a:r>
          </a:p>
          <a:p>
            <a:pPr/>
            <a:r>
              <a:t>Эффективное воздействие на организм</a:t>
            </a:r>
          </a:p>
          <a:p>
            <a:pPr/>
            <a:r>
              <a:t>Повышение уровня энергии и благополучия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29520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821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7354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72694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5373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157713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858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6090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7890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3282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Уникальные возможности краниосакральной терапии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Инструмент для специалистов в области оздоровления</a:t>
            </a:r>
          </a:p>
          <a:p>
            <a:pPr/>
            <a:r>
              <a:t>Расширение навыков и повышение эффективности работы</a:t>
            </a:r>
          </a:p>
          <a:p>
            <a:pPr/>
            <a:r>
              <a:t>Помощь клиентам через компетентное воздействие на краниальную область</a:t>
            </a:r>
          </a:p>
          <a:p>
            <a:pPr/>
            <a:r>
              <a:t>Развитие профессиональных навыков для достижения гармонии и здоровья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3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60675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273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8641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129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383099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19443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0711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23299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616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481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68408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811389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1887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16521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1661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94637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36215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13969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33631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440699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525168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6528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46946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61865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01908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671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56178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914597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7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8169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300940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080071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4427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87012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346734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54768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17936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27474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036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46144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865789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17220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605047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54066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742551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13136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3040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480482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14237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189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91664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768431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825015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799109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67110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76204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53114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530511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608717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204638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010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768</Words>
  <Application>Microsoft Macintosh PowerPoint</Application>
  <PresentationFormat>Widescreen</PresentationFormat>
  <Paragraphs>768</Paragraphs>
  <Slides>256</Slides>
  <Notes>256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256</vt:i4>
      </vt:variant>
    </vt:vector>
  </HeadingPairs>
  <TitlesOfParts>
    <vt:vector size="260" baseType="lpstr">
      <vt:lpstr>Arial</vt:lpstr>
      <vt:lpstr>Calibri</vt:lpstr>
      <vt:lpstr>Calibri Light</vt:lpstr>
      <vt:lpstr>Office Theme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Николай Волосянков</cp:lastModifiedBy>
  <cp:revision>11</cp:revision>
  <dcterms:created xsi:type="dcterms:W3CDTF">2023-09-15T12:26:55Z</dcterms:created>
  <dcterms:modified xsi:type="dcterms:W3CDTF">2024-01-14T09:28:40Z</dcterms:modified>
</cp:coreProperties>
</file>